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58" r:id="rId3"/>
    <p:sldId id="301" r:id="rId4"/>
    <p:sldId id="302" r:id="rId5"/>
    <p:sldId id="312" r:id="rId6"/>
    <p:sldId id="303" r:id="rId7"/>
    <p:sldId id="304" r:id="rId8"/>
    <p:sldId id="306" r:id="rId9"/>
    <p:sldId id="311" r:id="rId10"/>
    <p:sldId id="307" r:id="rId11"/>
    <p:sldId id="313" r:id="rId12"/>
    <p:sldId id="305" r:id="rId13"/>
    <p:sldId id="308" r:id="rId14"/>
    <p:sldId id="309" r:id="rId15"/>
    <p:sldId id="284" r:id="rId16"/>
  </p:sldIdLst>
  <p:sldSz cx="12192000" cy="6858000"/>
  <p:notesSz cx="7010400" cy="9372600"/>
  <p:defaultTextStyle>
    <a:defPPr>
      <a:defRPr lang="en-US"/>
    </a:defPPr>
    <a:lvl1pPr algn="l" rtl="0" eaLnBrk="0" fontAlgn="base" hangingPunct="0">
      <a:spcBef>
        <a:spcPct val="0"/>
      </a:spcBef>
      <a:spcAft>
        <a:spcPct val="0"/>
      </a:spcAft>
      <a:defRPr kern="1200">
        <a:solidFill>
          <a:schemeClr val="tx1"/>
        </a:solidFill>
        <a:latin typeface="Calibri" charset="0"/>
        <a:ea typeface="+mn-ea"/>
        <a:cs typeface="+mn-cs"/>
      </a:defRPr>
    </a:lvl1pPr>
    <a:lvl2pPr marL="457200" algn="l" rtl="0" eaLnBrk="0" fontAlgn="base" hangingPunct="0">
      <a:spcBef>
        <a:spcPct val="0"/>
      </a:spcBef>
      <a:spcAft>
        <a:spcPct val="0"/>
      </a:spcAft>
      <a:defRPr kern="1200">
        <a:solidFill>
          <a:schemeClr val="tx1"/>
        </a:solidFill>
        <a:latin typeface="Calibri" charset="0"/>
        <a:ea typeface="+mn-ea"/>
        <a:cs typeface="+mn-cs"/>
      </a:defRPr>
    </a:lvl2pPr>
    <a:lvl3pPr marL="914400" algn="l" rtl="0" eaLnBrk="0" fontAlgn="base" hangingPunct="0">
      <a:spcBef>
        <a:spcPct val="0"/>
      </a:spcBef>
      <a:spcAft>
        <a:spcPct val="0"/>
      </a:spcAft>
      <a:defRPr kern="1200">
        <a:solidFill>
          <a:schemeClr val="tx1"/>
        </a:solidFill>
        <a:latin typeface="Calibri" charset="0"/>
        <a:ea typeface="+mn-ea"/>
        <a:cs typeface="+mn-cs"/>
      </a:defRPr>
    </a:lvl3pPr>
    <a:lvl4pPr marL="1371600" algn="l" rtl="0" eaLnBrk="0" fontAlgn="base" hangingPunct="0">
      <a:spcBef>
        <a:spcPct val="0"/>
      </a:spcBef>
      <a:spcAft>
        <a:spcPct val="0"/>
      </a:spcAft>
      <a:defRPr kern="1200">
        <a:solidFill>
          <a:schemeClr val="tx1"/>
        </a:solidFill>
        <a:latin typeface="Calibri" charset="0"/>
        <a:ea typeface="+mn-ea"/>
        <a:cs typeface="+mn-cs"/>
      </a:defRPr>
    </a:lvl4pPr>
    <a:lvl5pPr marL="1828800" algn="l" rtl="0" eaLnBrk="0" fontAlgn="base" hangingPunct="0">
      <a:spcBef>
        <a:spcPct val="0"/>
      </a:spcBef>
      <a:spcAft>
        <a:spcPct val="0"/>
      </a:spcAft>
      <a:defRPr kern="1200">
        <a:solidFill>
          <a:schemeClr val="tx1"/>
        </a:solidFill>
        <a:latin typeface="Calibri" charset="0"/>
        <a:ea typeface="+mn-ea"/>
        <a:cs typeface="+mn-cs"/>
      </a:defRPr>
    </a:lvl5pPr>
    <a:lvl6pPr marL="2286000" algn="l" defTabSz="914400" rtl="0" eaLnBrk="1" latinLnBrk="0" hangingPunct="1">
      <a:defRPr kern="1200">
        <a:solidFill>
          <a:schemeClr val="tx1"/>
        </a:solidFill>
        <a:latin typeface="Calibri" charset="0"/>
        <a:ea typeface="+mn-ea"/>
        <a:cs typeface="+mn-cs"/>
      </a:defRPr>
    </a:lvl6pPr>
    <a:lvl7pPr marL="2743200" algn="l" defTabSz="914400" rtl="0" eaLnBrk="1" latinLnBrk="0" hangingPunct="1">
      <a:defRPr kern="1200">
        <a:solidFill>
          <a:schemeClr val="tx1"/>
        </a:solidFill>
        <a:latin typeface="Calibri" charset="0"/>
        <a:ea typeface="+mn-ea"/>
        <a:cs typeface="+mn-cs"/>
      </a:defRPr>
    </a:lvl7pPr>
    <a:lvl8pPr marL="3200400" algn="l" defTabSz="914400" rtl="0" eaLnBrk="1" latinLnBrk="0" hangingPunct="1">
      <a:defRPr kern="1200">
        <a:solidFill>
          <a:schemeClr val="tx1"/>
        </a:solidFill>
        <a:latin typeface="Calibri" charset="0"/>
        <a:ea typeface="+mn-ea"/>
        <a:cs typeface="+mn-cs"/>
      </a:defRPr>
    </a:lvl8pPr>
    <a:lvl9pPr marL="3657600" algn="l" defTabSz="914400" rtl="0" eaLnBrk="1" latinLnBrk="0" hangingPunct="1">
      <a:defRPr kern="1200">
        <a:solidFill>
          <a:schemeClr val="tx1"/>
        </a:solidFill>
        <a:latin typeface="Calibri"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8" autoAdjust="0"/>
    <p:restoredTop sz="94660"/>
  </p:normalViewPr>
  <p:slideViewPr>
    <p:cSldViewPr snapToGrid="0">
      <p:cViewPr varScale="1">
        <p:scale>
          <a:sx n="66" d="100"/>
          <a:sy n="66" d="100"/>
        </p:scale>
        <p:origin x="41" y="37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D1BB8B-9A11-436E-9CE9-ACEB2F2996C2}"/>
              </a:ext>
            </a:extLst>
          </p:cNvPr>
          <p:cNvSpPr>
            <a:spLocks noGrp="1"/>
          </p:cNvSpPr>
          <p:nvPr>
            <p:ph type="hdr" sz="quarter"/>
          </p:nvPr>
        </p:nvSpPr>
        <p:spPr>
          <a:xfrm>
            <a:off x="0" y="0"/>
            <a:ext cx="3038475" cy="46990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A12DAD0-15AA-46AC-82D5-78C7C37CAE07}"/>
              </a:ext>
            </a:extLst>
          </p:cNvPr>
          <p:cNvSpPr>
            <a:spLocks noGrp="1"/>
          </p:cNvSpPr>
          <p:nvPr>
            <p:ph type="dt" sz="quarter" idx="1"/>
          </p:nvPr>
        </p:nvSpPr>
        <p:spPr>
          <a:xfrm>
            <a:off x="3970338" y="0"/>
            <a:ext cx="3038475" cy="469900"/>
          </a:xfrm>
          <a:prstGeom prst="rect">
            <a:avLst/>
          </a:prstGeom>
        </p:spPr>
        <p:txBody>
          <a:bodyPr vert="horz" lIns="91440" tIns="45720" rIns="91440" bIns="45720" rtlCol="0"/>
          <a:lstStyle>
            <a:lvl1pPr algn="r">
              <a:defRPr sz="1200"/>
            </a:lvl1pPr>
          </a:lstStyle>
          <a:p>
            <a:fld id="{8A96D844-5D98-45CE-81F8-152C3ED5C8A0}" type="datetimeFigureOut">
              <a:rPr lang="en-US" smtClean="0"/>
              <a:t>10/19/2020</a:t>
            </a:fld>
            <a:endParaRPr lang="en-US"/>
          </a:p>
        </p:txBody>
      </p:sp>
      <p:sp>
        <p:nvSpPr>
          <p:cNvPr id="4" name="Footer Placeholder 3">
            <a:extLst>
              <a:ext uri="{FF2B5EF4-FFF2-40B4-BE49-F238E27FC236}">
                <a16:creationId xmlns:a16="http://schemas.microsoft.com/office/drawing/2014/main" id="{2FC404EC-899D-4950-B8AA-142D0EE4D276}"/>
              </a:ext>
            </a:extLst>
          </p:cNvPr>
          <p:cNvSpPr>
            <a:spLocks noGrp="1"/>
          </p:cNvSpPr>
          <p:nvPr>
            <p:ph type="ftr" sz="quarter" idx="2"/>
          </p:nvPr>
        </p:nvSpPr>
        <p:spPr>
          <a:xfrm>
            <a:off x="0" y="8902700"/>
            <a:ext cx="3038475"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A295ADD-ACC0-4A91-B198-25114567F713}"/>
              </a:ext>
            </a:extLst>
          </p:cNvPr>
          <p:cNvSpPr>
            <a:spLocks noGrp="1"/>
          </p:cNvSpPr>
          <p:nvPr>
            <p:ph type="sldNum" sz="quarter" idx="3"/>
          </p:nvPr>
        </p:nvSpPr>
        <p:spPr>
          <a:xfrm>
            <a:off x="3970338" y="8902700"/>
            <a:ext cx="3038475" cy="469900"/>
          </a:xfrm>
          <a:prstGeom prst="rect">
            <a:avLst/>
          </a:prstGeom>
        </p:spPr>
        <p:txBody>
          <a:bodyPr vert="horz" lIns="91440" tIns="45720" rIns="91440" bIns="45720" rtlCol="0" anchor="b"/>
          <a:lstStyle>
            <a:lvl1pPr algn="r">
              <a:defRPr sz="1200"/>
            </a:lvl1pPr>
          </a:lstStyle>
          <a:p>
            <a:fld id="{04D90B00-90AF-4274-8933-0E8B4982F2B7}" type="slidenum">
              <a:rPr lang="en-US" smtClean="0"/>
              <a:t>‹#›</a:t>
            </a:fld>
            <a:endParaRPr lang="en-US"/>
          </a:p>
        </p:txBody>
      </p:sp>
    </p:spTree>
    <p:extLst>
      <p:ext uri="{BB962C8B-B14F-4D97-AF65-F5344CB8AC3E}">
        <p14:creationId xmlns:p14="http://schemas.microsoft.com/office/powerpoint/2010/main" val="4007759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9900"/>
          </a:xfrm>
          <a:prstGeom prst="rect">
            <a:avLst/>
          </a:prstGeom>
        </p:spPr>
        <p:txBody>
          <a:bodyPr vert="horz" lIns="91440" tIns="45720" rIns="91440" bIns="45720" rtlCol="0"/>
          <a:lstStyle>
            <a:lvl1pPr algn="r">
              <a:defRPr sz="1200"/>
            </a:lvl1pPr>
          </a:lstStyle>
          <a:p>
            <a:fld id="{572D7EB0-6756-404A-89F6-0561657AD496}" type="datetimeFigureOut">
              <a:rPr lang="en-US" smtClean="0"/>
              <a:t>10/19/2020</a:t>
            </a:fld>
            <a:endParaRPr lang="en-US"/>
          </a:p>
        </p:txBody>
      </p:sp>
      <p:sp>
        <p:nvSpPr>
          <p:cNvPr id="4" name="Slide Image Placeholder 3"/>
          <p:cNvSpPr>
            <a:spLocks noGrp="1" noRot="1" noChangeAspect="1"/>
          </p:cNvSpPr>
          <p:nvPr>
            <p:ph type="sldImg" idx="2"/>
          </p:nvPr>
        </p:nvSpPr>
        <p:spPr>
          <a:xfrm>
            <a:off x="693738" y="1171575"/>
            <a:ext cx="5622925" cy="31638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510088"/>
            <a:ext cx="5607050" cy="3690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700"/>
            <a:ext cx="3038475"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902700"/>
            <a:ext cx="3038475" cy="469900"/>
          </a:xfrm>
          <a:prstGeom prst="rect">
            <a:avLst/>
          </a:prstGeom>
        </p:spPr>
        <p:txBody>
          <a:bodyPr vert="horz" lIns="91440" tIns="45720" rIns="91440" bIns="45720" rtlCol="0" anchor="b"/>
          <a:lstStyle>
            <a:lvl1pPr algn="r">
              <a:defRPr sz="1200"/>
            </a:lvl1pPr>
          </a:lstStyle>
          <a:p>
            <a:fld id="{F45CE678-9347-43F5-A1FE-60C209E23B1B}" type="slidenum">
              <a:rPr lang="en-US" smtClean="0"/>
              <a:t>‹#›</a:t>
            </a:fld>
            <a:endParaRPr lang="en-US"/>
          </a:p>
        </p:txBody>
      </p:sp>
    </p:spTree>
    <p:extLst>
      <p:ext uri="{BB962C8B-B14F-4D97-AF65-F5344CB8AC3E}">
        <p14:creationId xmlns:p14="http://schemas.microsoft.com/office/powerpoint/2010/main" val="262997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3175" y="0"/>
            <a:ext cx="12195175" cy="6904038"/>
            <a:chOff x="-3175" y="0"/>
            <a:chExt cx="12195175" cy="6904038"/>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l="30019" b="28236"/>
            <a:stretch>
              <a:fillRect/>
            </a:stretch>
          </p:blipFill>
          <p:spPr bwMode="auto">
            <a:xfrm>
              <a:off x="0" y="68263"/>
              <a:ext cx="9883775" cy="675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75" y="46038"/>
              <a:ext cx="12188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ectangle 8"/>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2" name="Title 1"/>
          <p:cNvSpPr>
            <a:spLocks noGrp="1"/>
          </p:cNvSpPr>
          <p:nvPr>
            <p:ph type="ctrTitle"/>
          </p:nvPr>
        </p:nvSpPr>
        <p:spPr>
          <a:xfrm>
            <a:off x="7328452" y="1122363"/>
            <a:ext cx="4025348" cy="2387600"/>
          </a:xfrm>
        </p:spPr>
        <p:txBody>
          <a:bodyPr anchor="b">
            <a:normAutofit/>
          </a:bodyPr>
          <a:lstStyle>
            <a:lvl1pPr algn="ctr">
              <a:defRPr sz="48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7328452" y="3602038"/>
            <a:ext cx="4025348"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441786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 NO Line -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400" b="0">
                <a:solidFill>
                  <a:schemeClr val="tx1"/>
                </a:solidFill>
                <a:latin typeface="+mj-lt"/>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sz="3600"/>
            </a:lvl1pPr>
            <a:lvl2pPr>
              <a:defRPr sz="3200"/>
            </a:lvl2pPr>
            <a:lvl3pPr>
              <a:defRPr sz="28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2409494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 LOGO">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877425" y="5283200"/>
            <a:ext cx="1677988"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39788" y="365125"/>
            <a:ext cx="10515600" cy="1325563"/>
          </a:xfrm>
        </p:spPr>
        <p:txBody>
          <a:bodyPr/>
          <a:lstStyle>
            <a:lvl1pPr>
              <a:defRPr>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6876496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210663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 LOGO">
    <p:spTree>
      <p:nvGrpSpPr>
        <p:cNvPr id="1" name=""/>
        <p:cNvGrpSpPr/>
        <p:nvPr/>
      </p:nvGrpSpPr>
      <p:grpSpPr>
        <a:xfrm>
          <a:off x="0" y="0"/>
          <a:ext cx="0" cy="0"/>
          <a:chOff x="0" y="0"/>
          <a:chExt cx="0" cy="0"/>
        </a:xfrm>
      </p:grpSpPr>
      <p:pic>
        <p:nvPicPr>
          <p:cNvPr id="5"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877425" y="5283200"/>
            <a:ext cx="1677988"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a:bodyPr>
          <a:lstStyle>
            <a:lvl1pPr algn="l" defTabSz="914400" rtl="0" eaLnBrk="1" latinLnBrk="0" hangingPunct="1">
              <a:lnSpc>
                <a:spcPct val="90000"/>
              </a:lnSpc>
              <a:spcBef>
                <a:spcPct val="0"/>
              </a:spcBef>
              <a:buNone/>
              <a:defRPr lang="en-US" sz="4400" b="0" i="0" kern="1200" dirty="0">
                <a:solidFill>
                  <a:schemeClr val="tx1"/>
                </a:solidFill>
                <a:latin typeface="+mj-lt"/>
                <a:ea typeface="+mj-ea"/>
                <a:cs typeface="+mj-cs"/>
              </a:defRPr>
            </a:lvl1pPr>
          </a:lstStyle>
          <a:p>
            <a:r>
              <a:rPr lang="en-US"/>
              <a:t>Click to edit Master title style</a:t>
            </a:r>
            <a:endParaRPr lang="en-US" dirty="0"/>
          </a:p>
        </p:txBody>
      </p:sp>
      <p:sp>
        <p:nvSpPr>
          <p:cNvPr id="6" name="Rectangle 5"/>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189465028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1_Title Only - NO LOG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lgn="l" defTabSz="914400" rtl="0" eaLnBrk="1" latinLnBrk="0" hangingPunct="1">
              <a:lnSpc>
                <a:spcPct val="90000"/>
              </a:lnSpc>
              <a:spcBef>
                <a:spcPct val="0"/>
              </a:spcBef>
              <a:buNone/>
              <a:defRPr lang="en-US" sz="4400" b="0" i="0" kern="1200" dirty="0">
                <a:solidFill>
                  <a:schemeClr val="tx1"/>
                </a:solidFill>
                <a:latin typeface="+mj-lt"/>
                <a:ea typeface="+mj-ea"/>
                <a:cs typeface="+mj-cs"/>
              </a:defRPr>
            </a:lvl1pPr>
          </a:lstStyle>
          <a:p>
            <a:r>
              <a:rPr lang="en-US"/>
              <a:t>Click to edit Master title style</a:t>
            </a:r>
            <a:endParaRPr lang="en-US" dirty="0"/>
          </a:p>
        </p:txBody>
      </p:sp>
      <p:sp>
        <p:nvSpPr>
          <p:cNvPr id="6" name="Rectangle 5"/>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3692113754"/>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lank with Logo">
    <p:spTree>
      <p:nvGrpSpPr>
        <p:cNvPr id="1" name=""/>
        <p:cNvGrpSpPr/>
        <p:nvPr/>
      </p:nvGrpSpPr>
      <p:grpSpPr>
        <a:xfrm>
          <a:off x="0" y="0"/>
          <a:ext cx="0" cy="0"/>
          <a:chOff x="0" y="0"/>
          <a:chExt cx="0" cy="0"/>
        </a:xfrm>
      </p:grpSpPr>
      <p:sp>
        <p:nvSpPr>
          <p:cNvPr id="6" name="Rectangle 5"/>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4"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877425" y="5283200"/>
            <a:ext cx="1677988"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0395116"/>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6" name="Rectangle 5"/>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 name="Rectangle 6"/>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3711288290"/>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 LOGO">
    <p:spTree>
      <p:nvGrpSpPr>
        <p:cNvPr id="1" name=""/>
        <p:cNvGrpSpPr/>
        <p:nvPr/>
      </p:nvGrpSpPr>
      <p:grpSpPr>
        <a:xfrm>
          <a:off x="0" y="0"/>
          <a:ext cx="0" cy="0"/>
          <a:chOff x="0" y="0"/>
          <a:chExt cx="0" cy="0"/>
        </a:xfrm>
      </p:grpSpPr>
      <p:pic>
        <p:nvPicPr>
          <p:cNvPr id="7"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877425" y="5283200"/>
            <a:ext cx="1677988"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839788" y="457200"/>
            <a:ext cx="3932237" cy="1600200"/>
          </a:xfrm>
        </p:spPr>
        <p:txBody>
          <a:bodyPr anchor="b"/>
          <a:lstStyle>
            <a:lvl1pPr>
              <a:defRPr sz="3200" b="1">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normAutofit/>
          </a:bodyPr>
          <a:lstStyle>
            <a:lvl1pPr marL="0" indent="0">
              <a:buNone/>
              <a:defRPr sz="2800">
                <a:solidFill>
                  <a:schemeClr val="bg2">
                    <a:lumMod val="2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Rectangle 7"/>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ectangle 8"/>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2096425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 NO log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b="1">
                <a:solidFill>
                  <a:schemeClr val="bg2">
                    <a:lumMod val="25000"/>
                  </a:schemeClr>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7" name="Rectangle 6"/>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1917929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 NO log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lvl1pPr>
              <a:defRPr>
                <a:solidFill>
                  <a:schemeClr val="tx1"/>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fld id="{37A0690A-57C0-411E-8BAD-E4AF4B56F90E}" type="datetimeFigureOut">
              <a:rPr lang="en-US" smtClean="0"/>
              <a:t>10/19/2020</a:t>
            </a:fld>
            <a:endParaRPr lang="en-US"/>
          </a:p>
        </p:txBody>
      </p:sp>
      <p:sp>
        <p:nvSpPr>
          <p:cNvPr id="7" name="Footer Placeholder 4"/>
          <p:cNvSpPr>
            <a:spLocks noGrp="1"/>
          </p:cNvSpPr>
          <p:nvPr>
            <p:ph type="ftr" sz="quarter" idx="11"/>
          </p:nvPr>
        </p:nvSpPr>
        <p:spPr/>
        <p:txBody>
          <a:bodyPr/>
          <a:lstStyle>
            <a:lvl1pPr>
              <a:defRPr/>
            </a:lvl1pPr>
          </a:lstStyle>
          <a:p>
            <a:endParaRPr lang="en-US"/>
          </a:p>
        </p:txBody>
      </p:sp>
      <p:sp>
        <p:nvSpPr>
          <p:cNvPr id="8" name="Slide Number Placeholder 5"/>
          <p:cNvSpPr>
            <a:spLocks noGrp="1"/>
          </p:cNvSpPr>
          <p:nvPr>
            <p:ph type="sldNum" sz="quarter" idx="12"/>
          </p:nvPr>
        </p:nvSpPr>
        <p:spPr/>
        <p:txBody>
          <a:bodyPr/>
          <a:lstStyle>
            <a:lvl1pPr>
              <a:defRPr/>
            </a:lvl1pPr>
          </a:lstStyle>
          <a:p>
            <a:fld id="{24920DE5-4428-4552-A5BC-CBFA361C326A}" type="slidenum">
              <a:rPr lang="en-US" smtClean="0"/>
              <a:t>‹#›</a:t>
            </a:fld>
            <a:endParaRPr lang="en-US"/>
          </a:p>
        </p:txBody>
      </p:sp>
      <p:sp>
        <p:nvSpPr>
          <p:cNvPr id="9" name="Rectangle 8"/>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Rectangle 9"/>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2762256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r Section Break">
    <p:spTree>
      <p:nvGrpSpPr>
        <p:cNvPr id="1" name=""/>
        <p:cNvGrpSpPr/>
        <p:nvPr/>
      </p:nvGrpSpPr>
      <p:grpSpPr>
        <a:xfrm>
          <a:off x="0" y="0"/>
          <a:ext cx="0" cy="0"/>
          <a:chOff x="0" y="0"/>
          <a:chExt cx="0" cy="0"/>
        </a:xfrm>
      </p:grpSpPr>
      <p:grpSp>
        <p:nvGrpSpPr>
          <p:cNvPr id="3" name="Group 2"/>
          <p:cNvGrpSpPr/>
          <p:nvPr/>
        </p:nvGrpSpPr>
        <p:grpSpPr>
          <a:xfrm>
            <a:off x="-3176" y="0"/>
            <a:ext cx="12195176" cy="6904038"/>
            <a:chOff x="-3176" y="0"/>
            <a:chExt cx="12195176" cy="6904038"/>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2546" b="20866"/>
            <a:stretch/>
          </p:blipFill>
          <p:spPr>
            <a:xfrm>
              <a:off x="-3176" y="130174"/>
              <a:ext cx="12195175" cy="6613527"/>
            </a:xfrm>
            <a:prstGeom prst="rect">
              <a:avLst/>
            </a:prstGeom>
          </p:spPr>
        </p:pic>
        <p:pic>
          <p:nvPicPr>
            <p:cNvPr id="5"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75" y="46038"/>
              <a:ext cx="12188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ectangle 8"/>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2" name="Title 1"/>
          <p:cNvSpPr>
            <a:spLocks noGrp="1"/>
          </p:cNvSpPr>
          <p:nvPr>
            <p:ph type="ctrTitle"/>
          </p:nvPr>
        </p:nvSpPr>
        <p:spPr>
          <a:xfrm>
            <a:off x="7328452" y="1122363"/>
            <a:ext cx="4025348" cy="2387600"/>
          </a:xfrm>
        </p:spPr>
        <p:txBody>
          <a:bodyPr anchor="b">
            <a:normAutofit/>
          </a:bodyPr>
          <a:lstStyle>
            <a:lvl1pPr algn="ctr">
              <a:defRPr sz="4800" b="0">
                <a:solidFill>
                  <a:schemeClr val="tx1"/>
                </a:solidFill>
                <a:latin typeface="+mj-lt"/>
              </a:defRPr>
            </a:lvl1pPr>
          </a:lstStyle>
          <a:p>
            <a:r>
              <a:rPr lang="en-US"/>
              <a:t>Click to edit Master title style</a:t>
            </a:r>
            <a:endParaRPr lang="en-US" dirty="0"/>
          </a:p>
        </p:txBody>
      </p:sp>
      <p:sp>
        <p:nvSpPr>
          <p:cNvPr id="13" name="Subtitle 2"/>
          <p:cNvSpPr>
            <a:spLocks noGrp="1"/>
          </p:cNvSpPr>
          <p:nvPr>
            <p:ph type="subTitle" idx="1"/>
          </p:nvPr>
        </p:nvSpPr>
        <p:spPr>
          <a:xfrm>
            <a:off x="7328452" y="3602038"/>
            <a:ext cx="4025348"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589306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MED Title">
    <p:spTree>
      <p:nvGrpSpPr>
        <p:cNvPr id="1" name=""/>
        <p:cNvGrpSpPr/>
        <p:nvPr/>
      </p:nvGrpSpPr>
      <p:grpSpPr>
        <a:xfrm>
          <a:off x="0" y="0"/>
          <a:ext cx="0" cy="0"/>
          <a:chOff x="0" y="0"/>
          <a:chExt cx="0" cy="0"/>
        </a:xfrm>
      </p:grpSpPr>
      <p:pic>
        <p:nvPicPr>
          <p:cNvPr id="4" name="Picture 6"/>
          <p:cNvPicPr>
            <a:picLocks noChangeAspect="1"/>
          </p:cNvPicPr>
          <p:nvPr/>
        </p:nvPicPr>
        <p:blipFill rotWithShape="1">
          <a:blip r:embed="rId2">
            <a:extLst>
              <a:ext uri="{28A0092B-C50C-407E-A947-70E740481C1C}">
                <a14:useLocalDpi xmlns:a14="http://schemas.microsoft.com/office/drawing/2010/main" val="0"/>
              </a:ext>
            </a:extLst>
          </a:blip>
          <a:srcRect l="53878" b="28236"/>
          <a:stretch/>
        </p:blipFill>
        <p:spPr bwMode="auto">
          <a:xfrm>
            <a:off x="0" y="50006"/>
            <a:ext cx="6514039" cy="675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ectangle 8"/>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ctrTitle"/>
          </p:nvPr>
        </p:nvSpPr>
        <p:spPr>
          <a:xfrm>
            <a:off x="4978400" y="1138988"/>
            <a:ext cx="6375400" cy="2387600"/>
          </a:xfrm>
        </p:spPr>
        <p:txBody>
          <a:bodyPr anchor="b">
            <a:normAutofit/>
          </a:bodyPr>
          <a:lstStyle>
            <a:lvl1pPr algn="ctr">
              <a:defRPr sz="480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4978400" y="3618663"/>
            <a:ext cx="63754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51774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le or Section Break">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11406" b="20866"/>
          <a:stretch/>
        </p:blipFill>
        <p:spPr>
          <a:xfrm>
            <a:off x="0" y="130172"/>
            <a:ext cx="11086407" cy="6613527"/>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
            <a:ext cx="12192000" cy="6873875"/>
          </a:xfrm>
          <a:prstGeom prst="rect">
            <a:avLst/>
          </a:prstGeom>
        </p:spPr>
      </p:pic>
      <p:sp>
        <p:nvSpPr>
          <p:cNvPr id="8" name="Rectangle 7"/>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ectangle 8"/>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Title 1"/>
          <p:cNvSpPr>
            <a:spLocks noGrp="1"/>
          </p:cNvSpPr>
          <p:nvPr>
            <p:ph type="ctrTitle"/>
          </p:nvPr>
        </p:nvSpPr>
        <p:spPr>
          <a:xfrm>
            <a:off x="4978400" y="1138988"/>
            <a:ext cx="6375400" cy="2387600"/>
          </a:xfrm>
        </p:spPr>
        <p:txBody>
          <a:bodyPr anchor="b">
            <a:normAutofit/>
          </a:bodyPr>
          <a:lstStyle>
            <a:lvl1pPr algn="ctr">
              <a:defRPr sz="4800">
                <a:solidFill>
                  <a:schemeClr val="tx1"/>
                </a:solidFill>
              </a:defRPr>
            </a:lvl1pPr>
          </a:lstStyle>
          <a:p>
            <a:r>
              <a:rPr lang="en-US"/>
              <a:t>Click to edit Master title style</a:t>
            </a:r>
            <a:endParaRPr lang="en-US" dirty="0"/>
          </a:p>
        </p:txBody>
      </p:sp>
      <p:sp>
        <p:nvSpPr>
          <p:cNvPr id="14" name="Subtitle 2"/>
          <p:cNvSpPr>
            <a:spLocks noGrp="1"/>
          </p:cNvSpPr>
          <p:nvPr>
            <p:ph type="subTitle" idx="1"/>
          </p:nvPr>
        </p:nvSpPr>
        <p:spPr>
          <a:xfrm>
            <a:off x="4978400" y="3618663"/>
            <a:ext cx="63754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56879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 NO photo">
    <p:spTree>
      <p:nvGrpSpPr>
        <p:cNvPr id="1" name=""/>
        <p:cNvGrpSpPr/>
        <p:nvPr/>
      </p:nvGrpSpPr>
      <p:grpSpPr>
        <a:xfrm>
          <a:off x="0" y="0"/>
          <a:ext cx="0" cy="0"/>
          <a:chOff x="0" y="0"/>
          <a:chExt cx="0" cy="0"/>
        </a:xfrm>
      </p:grpSpPr>
      <p:sp>
        <p:nvSpPr>
          <p:cNvPr id="3" name="Rectangle 2"/>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a:xfrm>
            <a:off x="838200" y="365125"/>
            <a:ext cx="10515600" cy="2682875"/>
          </a:xfrm>
        </p:spPr>
        <p:txBody>
          <a:bodyPr anchor="b">
            <a:normAutofit/>
          </a:bodyPr>
          <a:lstStyle>
            <a:lvl1pPr algn="l" defTabSz="914400" rtl="0" eaLnBrk="1" latinLnBrk="0" hangingPunct="1">
              <a:lnSpc>
                <a:spcPct val="90000"/>
              </a:lnSpc>
              <a:spcBef>
                <a:spcPct val="0"/>
              </a:spcBef>
              <a:buNone/>
              <a:defRPr lang="en-US" sz="4400" b="0" i="0" kern="1200" dirty="0">
                <a:solidFill>
                  <a:schemeClr val="tx1"/>
                </a:solidFill>
                <a:latin typeface="+mj-lt"/>
                <a:ea typeface="+mj-ea"/>
                <a:cs typeface="+mj-cs"/>
              </a:defRPr>
            </a:lvl1pPr>
          </a:lstStyle>
          <a:p>
            <a:r>
              <a:rPr lang="en-US"/>
              <a:t>Click to edit Master title style</a:t>
            </a:r>
            <a:endParaRPr lang="en-US" dirty="0"/>
          </a:p>
        </p:txBody>
      </p:sp>
      <p:sp>
        <p:nvSpPr>
          <p:cNvPr id="5" name="Rectangle 4"/>
          <p:cNvSpPr/>
          <p:nvPr/>
        </p:nvSpPr>
        <p:spPr>
          <a:xfrm>
            <a:off x="0" y="3321050"/>
            <a:ext cx="12192000" cy="46037"/>
          </a:xfrm>
          <a:prstGeom prst="rect">
            <a:avLst/>
          </a:prstGeom>
          <a:gradFill flip="none" rotWithShape="1">
            <a:gsLst>
              <a:gs pos="100000">
                <a:schemeClr val="accent4">
                  <a:lumMod val="0"/>
                  <a:lumOff val="100000"/>
                </a:schemeClr>
              </a:gs>
              <a:gs pos="84000">
                <a:schemeClr val="accent4">
                  <a:lumMod val="0"/>
                  <a:lumOff val="100000"/>
                  <a:alpha val="39000"/>
                </a:schemeClr>
              </a:gs>
              <a:gs pos="36000">
                <a:schemeClr val="bg2">
                  <a:lumMod val="7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ubtitle 2"/>
          <p:cNvSpPr>
            <a:spLocks noGrp="1"/>
          </p:cNvSpPr>
          <p:nvPr>
            <p:ph type="subTitle" idx="1"/>
          </p:nvPr>
        </p:nvSpPr>
        <p:spPr>
          <a:xfrm>
            <a:off x="838200" y="3602038"/>
            <a:ext cx="6629400" cy="1655762"/>
          </a:xfrm>
        </p:spPr>
        <p:txBody>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877425" y="5283200"/>
            <a:ext cx="1677988"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337324576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Section Break">
    <p:spTree>
      <p:nvGrpSpPr>
        <p:cNvPr id="1" name=""/>
        <p:cNvGrpSpPr/>
        <p:nvPr/>
      </p:nvGrpSpPr>
      <p:grpSpPr>
        <a:xfrm>
          <a:off x="0" y="0"/>
          <a:ext cx="0" cy="0"/>
          <a:chOff x="0" y="0"/>
          <a:chExt cx="0" cy="0"/>
        </a:xfrm>
      </p:grpSpPr>
      <p:grpSp>
        <p:nvGrpSpPr>
          <p:cNvPr id="8" name="Group 7"/>
          <p:cNvGrpSpPr/>
          <p:nvPr/>
        </p:nvGrpSpPr>
        <p:grpSpPr>
          <a:xfrm>
            <a:off x="-3175" y="-52388"/>
            <a:ext cx="12195175" cy="6926263"/>
            <a:chOff x="-3175" y="-52388"/>
            <a:chExt cx="12195175" cy="6926263"/>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l="30019" r="8635" b="28236"/>
            <a:stretch>
              <a:fillRect/>
            </a:stretch>
          </p:blipFill>
          <p:spPr bwMode="auto">
            <a:xfrm>
              <a:off x="3524250" y="0"/>
              <a:ext cx="8664575" cy="675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0" y="0"/>
              <a:ext cx="12192000" cy="46038"/>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Rectangle 5"/>
            <p:cNvSpPr/>
            <p:nvPr/>
          </p:nvSpPr>
          <p:spPr>
            <a:xfrm>
              <a:off x="-3175" y="6802438"/>
              <a:ext cx="12192000" cy="46037"/>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7" name="Picture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2388"/>
              <a:ext cx="12188825"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Rectangle 10"/>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14" name="Pictur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15617" y="5271760"/>
              <a:ext cx="1677988"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Subtitle 2"/>
          <p:cNvSpPr>
            <a:spLocks noGrp="1"/>
          </p:cNvSpPr>
          <p:nvPr>
            <p:ph type="subTitle" idx="1"/>
          </p:nvPr>
        </p:nvSpPr>
        <p:spPr>
          <a:xfrm>
            <a:off x="715617" y="3602038"/>
            <a:ext cx="4025348"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 name="Title 1"/>
          <p:cNvSpPr>
            <a:spLocks noGrp="1"/>
          </p:cNvSpPr>
          <p:nvPr>
            <p:ph type="ctrTitle"/>
          </p:nvPr>
        </p:nvSpPr>
        <p:spPr>
          <a:xfrm>
            <a:off x="715617" y="1122363"/>
            <a:ext cx="4025348" cy="2387600"/>
          </a:xfrm>
        </p:spPr>
        <p:txBody>
          <a:bodyPr anchor="b">
            <a:normAutofit/>
          </a:bodyPr>
          <a:lstStyle>
            <a:lvl1pPr algn="ctr">
              <a:defRPr sz="4800">
                <a:solidFill>
                  <a:schemeClr val="tx1"/>
                </a:solidFill>
              </a:defRPr>
            </a:lvl1pPr>
          </a:lstStyle>
          <a:p>
            <a:r>
              <a:rPr lang="en-US"/>
              <a:t>Click to edit Master title style</a:t>
            </a:r>
            <a:endParaRPr lang="en-US" dirty="0"/>
          </a:p>
        </p:txBody>
      </p:sp>
    </p:spTree>
    <p:extLst>
      <p:ext uri="{BB962C8B-B14F-4D97-AF65-F5344CB8AC3E}">
        <p14:creationId xmlns:p14="http://schemas.microsoft.com/office/powerpoint/2010/main" val="73507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 LOGO">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877425" y="5283200"/>
            <a:ext cx="1677988"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p:nvPr/>
        </p:nvSpPr>
        <p:spPr>
          <a:xfrm>
            <a:off x="-3175" y="1779588"/>
            <a:ext cx="12192000" cy="46037"/>
          </a:xfrm>
          <a:prstGeom prst="rect">
            <a:avLst/>
          </a:prstGeom>
          <a:gradFill flip="none" rotWithShape="1">
            <a:gsLst>
              <a:gs pos="100000">
                <a:schemeClr val="accent4">
                  <a:lumMod val="0"/>
                  <a:lumOff val="100000"/>
                </a:schemeClr>
              </a:gs>
              <a:gs pos="84000">
                <a:schemeClr val="accent4">
                  <a:lumMod val="0"/>
                  <a:lumOff val="100000"/>
                  <a:alpha val="39000"/>
                </a:schemeClr>
              </a:gs>
              <a:gs pos="36000">
                <a:schemeClr val="bg2">
                  <a:lumMod val="7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p:txBody>
          <a:bodyPr>
            <a:normAutofit/>
          </a:bodyPr>
          <a:lstStyle>
            <a:lvl1pPr>
              <a:defRPr sz="4400" b="0">
                <a:solidFill>
                  <a:schemeClr val="tx1"/>
                </a:solidFill>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838200" y="1914843"/>
            <a:ext cx="10515600" cy="4262120"/>
          </a:xfrm>
        </p:spPr>
        <p:txBody>
          <a:bodyPr/>
          <a:lstStyle>
            <a:lvl1pPr>
              <a:defRPr sz="3600"/>
            </a:lvl1pPr>
            <a:lvl2pPr>
              <a:defRPr sz="3200"/>
            </a:lvl2pPr>
            <a:lvl3pPr>
              <a:defRPr sz="28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Rectangle 8"/>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3647671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 NO logo">
    <p:spTree>
      <p:nvGrpSpPr>
        <p:cNvPr id="1" name=""/>
        <p:cNvGrpSpPr/>
        <p:nvPr/>
      </p:nvGrpSpPr>
      <p:grpSpPr>
        <a:xfrm>
          <a:off x="0" y="0"/>
          <a:ext cx="0" cy="0"/>
          <a:chOff x="0" y="0"/>
          <a:chExt cx="0" cy="0"/>
        </a:xfrm>
      </p:grpSpPr>
      <p:sp>
        <p:nvSpPr>
          <p:cNvPr id="6" name="Rectangle 5"/>
          <p:cNvSpPr/>
          <p:nvPr/>
        </p:nvSpPr>
        <p:spPr>
          <a:xfrm>
            <a:off x="-3175" y="1779588"/>
            <a:ext cx="12192000" cy="46037"/>
          </a:xfrm>
          <a:prstGeom prst="rect">
            <a:avLst/>
          </a:prstGeom>
          <a:gradFill flip="none" rotWithShape="1">
            <a:gsLst>
              <a:gs pos="100000">
                <a:schemeClr val="accent4">
                  <a:lumMod val="0"/>
                  <a:lumOff val="100000"/>
                </a:schemeClr>
              </a:gs>
              <a:gs pos="84000">
                <a:schemeClr val="accent4">
                  <a:lumMod val="0"/>
                  <a:lumOff val="100000"/>
                  <a:alpha val="39000"/>
                </a:schemeClr>
              </a:gs>
              <a:gs pos="36000">
                <a:schemeClr val="bg2">
                  <a:lumMod val="7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Title 1"/>
          <p:cNvSpPr>
            <a:spLocks noGrp="1"/>
          </p:cNvSpPr>
          <p:nvPr>
            <p:ph type="title"/>
          </p:nvPr>
        </p:nvSpPr>
        <p:spPr/>
        <p:txBody>
          <a:bodyPr>
            <a:normAutofit/>
          </a:bodyPr>
          <a:lstStyle>
            <a:lvl1pPr>
              <a:defRPr sz="4400" b="0">
                <a:solidFill>
                  <a:schemeClr val="tx1"/>
                </a:solidFill>
                <a:latin typeface="+mj-lt"/>
              </a:defRPr>
            </a:lvl1pPr>
          </a:lstStyle>
          <a:p>
            <a:r>
              <a:rPr lang="en-US"/>
              <a:t>Click to edit Master title style</a:t>
            </a:r>
            <a:endParaRPr lang="en-US" dirty="0"/>
          </a:p>
        </p:txBody>
      </p:sp>
      <p:sp>
        <p:nvSpPr>
          <p:cNvPr id="3" name="Content Placeholder 2"/>
          <p:cNvSpPr>
            <a:spLocks noGrp="1"/>
          </p:cNvSpPr>
          <p:nvPr>
            <p:ph idx="1"/>
          </p:nvPr>
        </p:nvSpPr>
        <p:spPr>
          <a:xfrm>
            <a:off x="838200" y="1914843"/>
            <a:ext cx="10515600" cy="4262120"/>
          </a:xfrm>
        </p:spPr>
        <p:txBody>
          <a:bodyPr/>
          <a:lstStyle>
            <a:lvl1pPr>
              <a:defRPr sz="3600"/>
            </a:lvl1pPr>
            <a:lvl2pPr>
              <a:defRPr sz="3200"/>
            </a:lvl2pPr>
            <a:lvl3pPr>
              <a:defRPr sz="28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3518318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 NO line - LOGO">
    <p:spTree>
      <p:nvGrpSpPr>
        <p:cNvPr id="1" name=""/>
        <p:cNvGrpSpPr/>
        <p:nvPr/>
      </p:nvGrpSpPr>
      <p:grpSpPr>
        <a:xfrm>
          <a:off x="0" y="0"/>
          <a:ext cx="0" cy="0"/>
          <a:chOff x="0" y="0"/>
          <a:chExt cx="0" cy="0"/>
        </a:xfrm>
      </p:grpSpPr>
      <p:pic>
        <p:nvPicPr>
          <p:cNvPr id="4"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877425" y="5283200"/>
            <a:ext cx="1677988" cy="89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normAutofit/>
          </a:bodyPr>
          <a:lstStyle>
            <a:lvl1pPr>
              <a:defRPr sz="4400" b="0">
                <a:solidFill>
                  <a:schemeClr val="tx1"/>
                </a:solidFill>
                <a:latin typeface="+mj-lt"/>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sz="3600"/>
            </a:lvl1pPr>
            <a:lvl2pPr>
              <a:defRPr sz="3200"/>
            </a:lvl2pPr>
            <a:lvl3pPr>
              <a:defRPr sz="28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0" y="6743701"/>
            <a:ext cx="12192000" cy="130174"/>
          </a:xfrm>
          <a:prstGeom prst="rect">
            <a:avLst/>
          </a:prstGeom>
          <a:solidFill>
            <a:srgbClr val="FFD457"/>
          </a:solidFill>
          <a:ln>
            <a:solidFill>
              <a:srgbClr val="FFD45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extLst>
      <p:ext uri="{BB962C8B-B14F-4D97-AF65-F5344CB8AC3E}">
        <p14:creationId xmlns:p14="http://schemas.microsoft.com/office/powerpoint/2010/main" val="74773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tint val="93000"/>
                <a:satMod val="150000"/>
                <a:shade val="98000"/>
                <a:lumMod val="102000"/>
              </a:schemeClr>
            </a:gs>
            <a:gs pos="93000">
              <a:schemeClr val="bg1">
                <a:tint val="98000"/>
                <a:satMod val="130000"/>
                <a:shade val="90000"/>
                <a:lumMod val="103000"/>
                <a:alpha val="32000"/>
              </a:schemeClr>
            </a:gs>
            <a:gs pos="100000">
              <a:schemeClr val="bg1">
                <a:shade val="63000"/>
                <a:satMod val="120000"/>
              </a:schemeClr>
            </a:gs>
          </a:gsLst>
          <a:lin ang="5400000" scaled="0"/>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x-none"/>
              <a:t>Click to edit Master title style</a:t>
            </a:r>
            <a:endParaRPr lang="en-US" altLang="x-none" dirty="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x-none"/>
              <a:t>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fld id="{37A0690A-57C0-411E-8BAD-E4AF4B56F90E}" type="datetimeFigureOut">
              <a:rPr lang="en-US" smtClean="0"/>
              <a:t>10/19/2020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fld id="{24920DE5-4428-4552-A5BC-CBFA361C326A}" type="slidenum">
              <a:rPr lang="en-US" smtClean="0"/>
              <a:t>‹#›</a:t>
            </a:fld>
            <a:endParaRPr lang="en-US"/>
          </a:p>
        </p:txBody>
      </p:sp>
    </p:spTree>
    <p:extLst>
      <p:ext uri="{BB962C8B-B14F-4D97-AF65-F5344CB8AC3E}">
        <p14:creationId xmlns:p14="http://schemas.microsoft.com/office/powerpoint/2010/main" val="14747067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rtl="0" eaLnBrk="1" fontAlgn="base" hangingPunct="1">
        <a:lnSpc>
          <a:spcPct val="90000"/>
        </a:lnSpc>
        <a:spcBef>
          <a:spcPct val="0"/>
        </a:spcBef>
        <a:spcAft>
          <a:spcPct val="0"/>
        </a:spcAft>
        <a:defRPr sz="4400" kern="1200">
          <a:solidFill>
            <a:srgbClr val="3B3838"/>
          </a:solidFill>
          <a:latin typeface="+mj-lt"/>
          <a:ea typeface="+mj-ea"/>
          <a:cs typeface="+mj-cs"/>
        </a:defRPr>
      </a:lvl1pPr>
      <a:lvl2pPr algn="l" rtl="0" eaLnBrk="1" fontAlgn="base" hangingPunct="1">
        <a:lnSpc>
          <a:spcPct val="90000"/>
        </a:lnSpc>
        <a:spcBef>
          <a:spcPct val="0"/>
        </a:spcBef>
        <a:spcAft>
          <a:spcPct val="0"/>
        </a:spcAft>
        <a:defRPr sz="4400">
          <a:solidFill>
            <a:srgbClr val="3B3838"/>
          </a:solidFill>
          <a:latin typeface="Calibri Light" charset="0"/>
        </a:defRPr>
      </a:lvl2pPr>
      <a:lvl3pPr algn="l" rtl="0" eaLnBrk="1" fontAlgn="base" hangingPunct="1">
        <a:lnSpc>
          <a:spcPct val="90000"/>
        </a:lnSpc>
        <a:spcBef>
          <a:spcPct val="0"/>
        </a:spcBef>
        <a:spcAft>
          <a:spcPct val="0"/>
        </a:spcAft>
        <a:defRPr sz="4400">
          <a:solidFill>
            <a:srgbClr val="3B3838"/>
          </a:solidFill>
          <a:latin typeface="Calibri Light" charset="0"/>
        </a:defRPr>
      </a:lvl3pPr>
      <a:lvl4pPr algn="l" rtl="0" eaLnBrk="1" fontAlgn="base" hangingPunct="1">
        <a:lnSpc>
          <a:spcPct val="90000"/>
        </a:lnSpc>
        <a:spcBef>
          <a:spcPct val="0"/>
        </a:spcBef>
        <a:spcAft>
          <a:spcPct val="0"/>
        </a:spcAft>
        <a:defRPr sz="4400">
          <a:solidFill>
            <a:srgbClr val="3B3838"/>
          </a:solidFill>
          <a:latin typeface="Calibri Light" charset="0"/>
        </a:defRPr>
      </a:lvl4pPr>
      <a:lvl5pPr algn="l" rtl="0" eaLnBrk="1" fontAlgn="base" hangingPunct="1">
        <a:lnSpc>
          <a:spcPct val="90000"/>
        </a:lnSpc>
        <a:spcBef>
          <a:spcPct val="0"/>
        </a:spcBef>
        <a:spcAft>
          <a:spcPct val="0"/>
        </a:spcAft>
        <a:defRPr sz="4400">
          <a:solidFill>
            <a:srgbClr val="3B3838"/>
          </a:solidFill>
          <a:latin typeface="Calibri Light" charset="0"/>
        </a:defRPr>
      </a:lvl5pPr>
      <a:lvl6pPr marL="457200" algn="l" rtl="0" eaLnBrk="1" fontAlgn="base" hangingPunct="1">
        <a:lnSpc>
          <a:spcPct val="90000"/>
        </a:lnSpc>
        <a:spcBef>
          <a:spcPct val="0"/>
        </a:spcBef>
        <a:spcAft>
          <a:spcPct val="0"/>
        </a:spcAft>
        <a:defRPr sz="4400">
          <a:solidFill>
            <a:srgbClr val="3B3838"/>
          </a:solidFill>
          <a:latin typeface="Calibri Light" charset="0"/>
        </a:defRPr>
      </a:lvl6pPr>
      <a:lvl7pPr marL="914400" algn="l" rtl="0" eaLnBrk="1" fontAlgn="base" hangingPunct="1">
        <a:lnSpc>
          <a:spcPct val="90000"/>
        </a:lnSpc>
        <a:spcBef>
          <a:spcPct val="0"/>
        </a:spcBef>
        <a:spcAft>
          <a:spcPct val="0"/>
        </a:spcAft>
        <a:defRPr sz="4400">
          <a:solidFill>
            <a:srgbClr val="3B3838"/>
          </a:solidFill>
          <a:latin typeface="Calibri Light" charset="0"/>
        </a:defRPr>
      </a:lvl7pPr>
      <a:lvl8pPr marL="1371600" algn="l" rtl="0" eaLnBrk="1" fontAlgn="base" hangingPunct="1">
        <a:lnSpc>
          <a:spcPct val="90000"/>
        </a:lnSpc>
        <a:spcBef>
          <a:spcPct val="0"/>
        </a:spcBef>
        <a:spcAft>
          <a:spcPct val="0"/>
        </a:spcAft>
        <a:defRPr sz="4400">
          <a:solidFill>
            <a:srgbClr val="3B3838"/>
          </a:solidFill>
          <a:latin typeface="Calibri Light" charset="0"/>
        </a:defRPr>
      </a:lvl8pPr>
      <a:lvl9pPr marL="1828800" algn="l" rtl="0" eaLnBrk="1" fontAlgn="base" hangingPunct="1">
        <a:lnSpc>
          <a:spcPct val="90000"/>
        </a:lnSpc>
        <a:spcBef>
          <a:spcPct val="0"/>
        </a:spcBef>
        <a:spcAft>
          <a:spcPct val="0"/>
        </a:spcAft>
        <a:defRPr sz="4400">
          <a:solidFill>
            <a:srgbClr val="3B3838"/>
          </a:solidFill>
          <a:latin typeface="Calibri Light" charset="0"/>
        </a:defRPr>
      </a:lvl9pPr>
    </p:titleStyle>
    <p:bodyStyle>
      <a:lvl1pPr marL="228600" indent="-228600" algn="l" rtl="0" eaLnBrk="1" fontAlgn="base" hangingPunct="1">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00674-C817-45E2-A79F-C44171DE464F}"/>
              </a:ext>
            </a:extLst>
          </p:cNvPr>
          <p:cNvSpPr>
            <a:spLocks noGrp="1"/>
          </p:cNvSpPr>
          <p:nvPr>
            <p:ph type="ctrTitle"/>
          </p:nvPr>
        </p:nvSpPr>
        <p:spPr>
          <a:xfrm>
            <a:off x="7535917" y="1767254"/>
            <a:ext cx="4393324" cy="3499338"/>
          </a:xfrm>
        </p:spPr>
        <p:txBody>
          <a:bodyPr>
            <a:noAutofit/>
          </a:bodyPr>
          <a:lstStyle/>
          <a:p>
            <a:r>
              <a:rPr lang="en-US" b="1" dirty="0">
                <a:solidFill>
                  <a:schemeClr val="accent6">
                    <a:lumMod val="50000"/>
                  </a:schemeClr>
                </a:solidFill>
              </a:rPr>
              <a:t>Welcome to the National Corn Yield Contest Supervisor Guide</a:t>
            </a:r>
          </a:p>
        </p:txBody>
      </p:sp>
    </p:spTree>
    <p:extLst>
      <p:ext uri="{BB962C8B-B14F-4D97-AF65-F5344CB8AC3E}">
        <p14:creationId xmlns:p14="http://schemas.microsoft.com/office/powerpoint/2010/main" val="3737851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Calculating Yield Requirements</a:t>
            </a:r>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p:txBody>
          <a:bodyPr/>
          <a:lstStyle/>
          <a:p>
            <a:pPr marL="0" indent="0">
              <a:spcBef>
                <a:spcPts val="0"/>
              </a:spcBef>
              <a:buNone/>
            </a:pPr>
            <a:r>
              <a:rPr lang="en-US" sz="2400" dirty="0"/>
              <a:t>Row length</a:t>
            </a:r>
          </a:p>
          <a:p>
            <a:pPr marL="0" indent="0">
              <a:spcBef>
                <a:spcPts val="0"/>
              </a:spcBef>
              <a:buNone/>
            </a:pPr>
            <a:endParaRPr lang="en-US" sz="2400" dirty="0"/>
          </a:p>
          <a:p>
            <a:pPr marL="0" indent="0">
              <a:spcBef>
                <a:spcPts val="0"/>
              </a:spcBef>
              <a:buNone/>
            </a:pPr>
            <a:r>
              <a:rPr lang="en-US" sz="2400" dirty="0"/>
              <a:t>Row width (spacing between planter rows)</a:t>
            </a:r>
          </a:p>
          <a:p>
            <a:pPr marL="0" indent="0">
              <a:spcBef>
                <a:spcPts val="0"/>
              </a:spcBef>
              <a:buNone/>
            </a:pPr>
            <a:endParaRPr lang="en-US" sz="2400" dirty="0"/>
          </a:p>
          <a:p>
            <a:pPr marL="0" indent="0">
              <a:spcBef>
                <a:spcPts val="0"/>
              </a:spcBef>
              <a:buNone/>
            </a:pPr>
            <a:r>
              <a:rPr lang="en-US" sz="2400" dirty="0"/>
              <a:t>Number of rows harvested in one header pass</a:t>
            </a:r>
          </a:p>
          <a:p>
            <a:pPr marL="0" indent="0">
              <a:spcBef>
                <a:spcPts val="0"/>
              </a:spcBef>
              <a:buNone/>
            </a:pPr>
            <a:endParaRPr lang="en-US" sz="2400" dirty="0"/>
          </a:p>
          <a:p>
            <a:pPr marL="0" indent="0">
              <a:spcBef>
                <a:spcPts val="0"/>
              </a:spcBef>
              <a:buNone/>
            </a:pPr>
            <a:r>
              <a:rPr lang="en-US" sz="2400" dirty="0"/>
              <a:t>Square feet in one acre (43,560)</a:t>
            </a:r>
          </a:p>
          <a:p>
            <a:pPr marL="0" indent="0">
              <a:spcBef>
                <a:spcPts val="0"/>
              </a:spcBef>
              <a:buNone/>
            </a:pPr>
            <a:endParaRPr lang="en-US" sz="2400" dirty="0"/>
          </a:p>
          <a:p>
            <a:pPr marL="0" indent="0">
              <a:spcBef>
                <a:spcPts val="0"/>
              </a:spcBef>
              <a:buNone/>
            </a:pPr>
            <a:r>
              <a:rPr lang="en-US" sz="2400" dirty="0"/>
              <a:t>Moisture Percentage</a:t>
            </a:r>
          </a:p>
          <a:p>
            <a:pPr marL="0" indent="0">
              <a:spcBef>
                <a:spcPts val="0"/>
              </a:spcBef>
              <a:buNone/>
            </a:pPr>
            <a:endParaRPr lang="en-US" sz="2400" dirty="0"/>
          </a:p>
          <a:p>
            <a:pPr marL="0" indent="0">
              <a:spcBef>
                <a:spcPts val="0"/>
              </a:spcBef>
              <a:buNone/>
            </a:pPr>
            <a:r>
              <a:rPr lang="en-US" sz="2400" dirty="0"/>
              <a:t>Harvest calculations must be carried out to four decimal places!</a:t>
            </a:r>
          </a:p>
          <a:p>
            <a:pPr marL="0" indent="0" algn="ctr">
              <a:spcBef>
                <a:spcPts val="0"/>
              </a:spcBef>
              <a:buNone/>
            </a:pPr>
            <a:endParaRPr lang="en-US" sz="2400" dirty="0"/>
          </a:p>
        </p:txBody>
      </p:sp>
    </p:spTree>
    <p:extLst>
      <p:ext uri="{BB962C8B-B14F-4D97-AF65-F5344CB8AC3E}">
        <p14:creationId xmlns:p14="http://schemas.microsoft.com/office/powerpoint/2010/main" val="3085751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09CD4A1-7800-429B-B9C8-11812D43B0E4}"/>
              </a:ext>
            </a:extLst>
          </p:cNvPr>
          <p:cNvPicPr>
            <a:picLocks noChangeAspect="1"/>
          </p:cNvPicPr>
          <p:nvPr/>
        </p:nvPicPr>
        <p:blipFill>
          <a:blip r:embed="rId2"/>
          <a:stretch>
            <a:fillRect/>
          </a:stretch>
        </p:blipFill>
        <p:spPr>
          <a:xfrm>
            <a:off x="1815534" y="115019"/>
            <a:ext cx="8560931" cy="6579079"/>
          </a:xfrm>
          <a:prstGeom prst="rect">
            <a:avLst/>
          </a:prstGeom>
        </p:spPr>
      </p:pic>
    </p:spTree>
    <p:extLst>
      <p:ext uri="{BB962C8B-B14F-4D97-AF65-F5344CB8AC3E}">
        <p14:creationId xmlns:p14="http://schemas.microsoft.com/office/powerpoint/2010/main" val="3694222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Moisture testing</a:t>
            </a:r>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p:txBody>
          <a:bodyPr/>
          <a:lstStyle/>
          <a:p>
            <a:pPr marL="0" indent="0">
              <a:buNone/>
            </a:pPr>
            <a:r>
              <a:rPr lang="en-US" sz="2000" dirty="0"/>
              <a:t>No hand-held moister testers are allowed. An entry will be disqualified if a hand-held moisture tester is used. A State certified testing device for corn at a grain handling facility may be used or a tabletop tester located on the farm or at a grain handling facility may be used. Supervisor(s) must be present during the representative sample of corn through the weighing and moisture testing process so they can then sign the weigh tickets to verify the gross, tare and moisture. The supervisor(s) must sign off on the printed moisture reading or the hand-written moisture readings if a printout is not available.</a:t>
            </a:r>
          </a:p>
          <a:p>
            <a:pPr marL="0" indent="0">
              <a:buNone/>
            </a:pPr>
            <a:endParaRPr lang="en-US" sz="2000" dirty="0"/>
          </a:p>
        </p:txBody>
      </p:sp>
    </p:spTree>
    <p:extLst>
      <p:ext uri="{BB962C8B-B14F-4D97-AF65-F5344CB8AC3E}">
        <p14:creationId xmlns:p14="http://schemas.microsoft.com/office/powerpoint/2010/main" val="68211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Harvesting the </a:t>
            </a:r>
            <a:r>
              <a:rPr lang="en-US" dirty="0" err="1"/>
              <a:t>ReCheck</a:t>
            </a:r>
            <a:endParaRPr lang="en-US" dirty="0"/>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p:txBody>
          <a:bodyPr/>
          <a:lstStyle/>
          <a:p>
            <a:pPr marL="0" indent="0">
              <a:spcBef>
                <a:spcPts val="0"/>
              </a:spcBef>
              <a:buNone/>
            </a:pPr>
            <a:r>
              <a:rPr lang="en-US" sz="2000" dirty="0"/>
              <a:t>The supervisor signed yield the worksheet containing the number of rows on the header platform and the length of each pass must be recorded by the supervisor.</a:t>
            </a:r>
          </a:p>
          <a:p>
            <a:pPr marL="0" indent="0">
              <a:spcBef>
                <a:spcPts val="0"/>
              </a:spcBef>
              <a:buNone/>
            </a:pPr>
            <a:endParaRPr lang="en-US" sz="2000" dirty="0"/>
          </a:p>
          <a:p>
            <a:pPr marL="0" indent="0">
              <a:spcBef>
                <a:spcPts val="0"/>
              </a:spcBef>
              <a:buNone/>
            </a:pPr>
            <a:r>
              <a:rPr lang="en-US" sz="2000" dirty="0"/>
              <a:t>The supervisor must sign the weigh ticket containing the gross, tare and moisture of the harvested plot.</a:t>
            </a:r>
          </a:p>
          <a:p>
            <a:pPr marL="0" indent="0">
              <a:spcBef>
                <a:spcPts val="0"/>
              </a:spcBef>
              <a:buNone/>
            </a:pPr>
            <a:endParaRPr lang="en-US" sz="2000" dirty="0"/>
          </a:p>
          <a:p>
            <a:pPr marL="0" indent="0">
              <a:spcBef>
                <a:spcPts val="0"/>
              </a:spcBef>
              <a:buNone/>
            </a:pPr>
            <a:r>
              <a:rPr lang="en-US" sz="2000" dirty="0"/>
              <a:t>Both the yield worksheet and weigh ticket must be uploaded and attached to the online harvest entry after the data has been manually input onto the entry.</a:t>
            </a:r>
            <a:endParaRPr lang="en-US" sz="2200" b="1" dirty="0"/>
          </a:p>
          <a:p>
            <a:pPr marL="0" indent="0">
              <a:spcBef>
                <a:spcPts val="0"/>
              </a:spcBef>
              <a:buNone/>
            </a:pPr>
            <a:endParaRPr lang="en-US" sz="1600" b="1" dirty="0"/>
          </a:p>
          <a:p>
            <a:pPr marL="0" indent="0">
              <a:spcBef>
                <a:spcPts val="0"/>
              </a:spcBef>
              <a:buNone/>
            </a:pPr>
            <a:endParaRPr lang="en-US" sz="1600" b="1" dirty="0"/>
          </a:p>
        </p:txBody>
      </p:sp>
    </p:spTree>
    <p:extLst>
      <p:ext uri="{BB962C8B-B14F-4D97-AF65-F5344CB8AC3E}">
        <p14:creationId xmlns:p14="http://schemas.microsoft.com/office/powerpoint/2010/main" val="1205491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Entering the Harvest</a:t>
            </a:r>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p:txBody>
          <a:bodyPr/>
          <a:lstStyle/>
          <a:p>
            <a:pPr marL="0" indent="0">
              <a:spcBef>
                <a:spcPts val="0"/>
              </a:spcBef>
              <a:buNone/>
            </a:pPr>
            <a:r>
              <a:rPr lang="en-US" sz="2000" dirty="0"/>
              <a:t>If the plot yields 325bu/ac or great, a recheck is required. </a:t>
            </a:r>
          </a:p>
          <a:p>
            <a:pPr marL="0" indent="0">
              <a:spcBef>
                <a:spcPts val="0"/>
              </a:spcBef>
              <a:buNone/>
            </a:pPr>
            <a:endParaRPr lang="en-US" sz="2000" dirty="0"/>
          </a:p>
          <a:p>
            <a:pPr marL="0" indent="0">
              <a:spcBef>
                <a:spcPts val="0"/>
              </a:spcBef>
              <a:buNone/>
            </a:pPr>
            <a:r>
              <a:rPr lang="en-US" sz="2000" dirty="0"/>
              <a:t>Begin the recheck harvest in the rows next to the first harvest.</a:t>
            </a:r>
          </a:p>
          <a:p>
            <a:pPr marL="0" indent="0">
              <a:spcBef>
                <a:spcPts val="0"/>
              </a:spcBef>
              <a:buNone/>
            </a:pPr>
            <a:endParaRPr lang="en-US" sz="2000" dirty="0"/>
          </a:p>
          <a:p>
            <a:pPr marL="0" indent="0">
              <a:spcBef>
                <a:spcPts val="0"/>
              </a:spcBef>
              <a:buNone/>
            </a:pPr>
            <a:r>
              <a:rPr lang="en-US" sz="2000" dirty="0"/>
              <a:t>Continue harvest pattern until the required 1.25 </a:t>
            </a:r>
            <a:r>
              <a:rPr lang="en-US" sz="2000" dirty="0" err="1"/>
              <a:t>bu</a:t>
            </a:r>
            <a:r>
              <a:rPr lang="en-US" sz="2000" dirty="0"/>
              <a:t>/ac or more have been harvested</a:t>
            </a:r>
          </a:p>
          <a:p>
            <a:pPr marL="0" indent="0" algn="ctr">
              <a:spcBef>
                <a:spcPts val="0"/>
              </a:spcBef>
              <a:buNone/>
            </a:pPr>
            <a:endParaRPr lang="en-US" sz="1800" b="1" dirty="0"/>
          </a:p>
          <a:p>
            <a:pPr marL="0" indent="0" algn="ctr">
              <a:spcBef>
                <a:spcPts val="0"/>
              </a:spcBef>
              <a:buNone/>
            </a:pPr>
            <a:r>
              <a:rPr lang="en-US" sz="2000" b="1" dirty="0"/>
              <a:t>Important – Any yield over 325.0000 bushels/acre yields requires a call to NCGA office to report the yields – first check and recheck - or the entry will be forfeited.</a:t>
            </a:r>
          </a:p>
          <a:p>
            <a:pPr marL="0" indent="0">
              <a:spcBef>
                <a:spcPts val="0"/>
              </a:spcBef>
              <a:buNone/>
            </a:pPr>
            <a:endParaRPr lang="en-US" sz="2000" b="1" dirty="0"/>
          </a:p>
          <a:p>
            <a:pPr marL="0" indent="0">
              <a:spcBef>
                <a:spcPts val="0"/>
              </a:spcBef>
              <a:buNone/>
            </a:pPr>
            <a:endParaRPr lang="en-US" sz="1800" dirty="0"/>
          </a:p>
          <a:p>
            <a:pPr marL="0" indent="0">
              <a:spcBef>
                <a:spcPts val="0"/>
              </a:spcBef>
              <a:buNone/>
            </a:pPr>
            <a:r>
              <a:rPr lang="en-US" sz="2200" dirty="0"/>
              <a:t>A supervisor, grower or sales rep may input the harvest data on the online entry. Whoever will be submitting must to have copy of the harvest documents to be able to upload and attach to the online document for verification.</a:t>
            </a:r>
          </a:p>
          <a:p>
            <a:pPr marL="0" indent="0" algn="ctr">
              <a:spcBef>
                <a:spcPts val="0"/>
              </a:spcBef>
              <a:buNone/>
            </a:pPr>
            <a:endParaRPr lang="en-US" sz="2200" dirty="0"/>
          </a:p>
          <a:p>
            <a:pPr marL="0" indent="0">
              <a:spcBef>
                <a:spcPts val="0"/>
              </a:spcBef>
              <a:buNone/>
            </a:pPr>
            <a:endParaRPr lang="en-US" sz="1600" b="1" dirty="0"/>
          </a:p>
        </p:txBody>
      </p:sp>
    </p:spTree>
    <p:extLst>
      <p:ext uri="{BB962C8B-B14F-4D97-AF65-F5344CB8AC3E}">
        <p14:creationId xmlns:p14="http://schemas.microsoft.com/office/powerpoint/2010/main" val="3658407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041002-4FFE-4D3D-8608-145F2E37D76E}"/>
              </a:ext>
            </a:extLst>
          </p:cNvPr>
          <p:cNvSpPr>
            <a:spLocks noGrp="1"/>
          </p:cNvSpPr>
          <p:nvPr>
            <p:ph idx="1"/>
          </p:nvPr>
        </p:nvSpPr>
        <p:spPr/>
        <p:txBody>
          <a:bodyPr/>
          <a:lstStyle/>
          <a:p>
            <a:pPr marL="0" indent="0" algn="ctr">
              <a:buNone/>
            </a:pPr>
            <a:r>
              <a:rPr lang="en-US" dirty="0"/>
              <a:t>On behalf of NCGA and the National Corn Yield Contest</a:t>
            </a:r>
          </a:p>
          <a:p>
            <a:pPr marL="0" indent="0" algn="ctr">
              <a:buNone/>
            </a:pPr>
            <a:endParaRPr lang="en-US" dirty="0"/>
          </a:p>
          <a:p>
            <a:pPr marL="0" indent="0" algn="ctr">
              <a:buNone/>
            </a:pPr>
            <a:r>
              <a:rPr lang="en-US" dirty="0"/>
              <a:t>  </a:t>
            </a:r>
            <a:r>
              <a:rPr lang="en-US" sz="8000" i="1" dirty="0"/>
              <a:t>Thank you!</a:t>
            </a:r>
          </a:p>
        </p:txBody>
      </p:sp>
    </p:spTree>
    <p:extLst>
      <p:ext uri="{BB962C8B-B14F-4D97-AF65-F5344CB8AC3E}">
        <p14:creationId xmlns:p14="http://schemas.microsoft.com/office/powerpoint/2010/main" val="846253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Welcome to the National Corn Yield Contest Supervisor Guide</a:t>
            </a:r>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p:txBody>
          <a:bodyPr/>
          <a:lstStyle/>
          <a:p>
            <a:pPr marL="0" indent="0">
              <a:buNone/>
            </a:pPr>
            <a:endParaRPr lang="en-US" sz="2400" dirty="0"/>
          </a:p>
          <a:p>
            <a:pPr marL="0" indent="0" algn="ctr">
              <a:buNone/>
            </a:pPr>
            <a:r>
              <a:rPr lang="en-US" sz="2400" dirty="0"/>
              <a:t>The National Corn Yield Contest (NCYC) has been recognized for its integrity and credibility which is due, in large part, to the network of supervisors who verify the accuracy of yields submitted for competition.</a:t>
            </a:r>
          </a:p>
          <a:p>
            <a:pPr marL="0" indent="0">
              <a:buNone/>
            </a:pPr>
            <a:endParaRPr lang="en-US" sz="2400" dirty="0"/>
          </a:p>
          <a:p>
            <a:pPr marL="0" indent="0" algn="ctr">
              <a:buNone/>
            </a:pPr>
            <a:r>
              <a:rPr lang="en-US" sz="2400" dirty="0"/>
              <a:t>As a supervisor, your attention to detail will contribute to the success of the contest. This presentation has been created to help you perform this task.</a:t>
            </a:r>
          </a:p>
          <a:p>
            <a:pPr marL="0" indent="0">
              <a:buNone/>
            </a:pPr>
            <a:endParaRPr lang="en-US" sz="2400" dirty="0"/>
          </a:p>
          <a:p>
            <a:pPr marL="0" indent="0">
              <a:buNone/>
            </a:pPr>
            <a:endParaRPr lang="en-US" sz="2400" dirty="0"/>
          </a:p>
          <a:p>
            <a:pPr marL="0" indent="0">
              <a:spcBef>
                <a:spcPts val="0"/>
              </a:spcBef>
              <a:buNone/>
            </a:pPr>
            <a:endParaRPr lang="en-US" sz="2400" dirty="0"/>
          </a:p>
          <a:p>
            <a:pPr marL="0" indent="0">
              <a:spcBef>
                <a:spcPts val="0"/>
              </a:spcBef>
              <a:buNone/>
            </a:pPr>
            <a:endParaRPr lang="en-US" sz="2000" u="sng" dirty="0"/>
          </a:p>
        </p:txBody>
      </p:sp>
    </p:spTree>
    <p:extLst>
      <p:ext uri="{BB962C8B-B14F-4D97-AF65-F5344CB8AC3E}">
        <p14:creationId xmlns:p14="http://schemas.microsoft.com/office/powerpoint/2010/main" val="1547527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Supervisor Qualifications</a:t>
            </a:r>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p:txBody>
          <a:bodyPr/>
          <a:lstStyle/>
          <a:p>
            <a:pPr marL="0" indent="0">
              <a:buNone/>
            </a:pPr>
            <a:r>
              <a:rPr lang="en-US" sz="2000" dirty="0"/>
              <a:t>Be certain that you meet the qualification requirements as found on page 10 in the Rules Book. Your contact information must be populated in the online supervisor database so the entrant can select you on their online entry.</a:t>
            </a:r>
          </a:p>
          <a:p>
            <a:endParaRPr lang="en-US" sz="2000" dirty="0"/>
          </a:p>
          <a:p>
            <a:pPr marL="0" indent="0">
              <a:buNone/>
            </a:pPr>
            <a:r>
              <a:rPr lang="en-US" sz="2000" dirty="0"/>
              <a:t>Familiarize yourself with the Entry &amp; Harvest Rules. Copy located on our contest web page www.ncga.com/ncyc</a:t>
            </a:r>
          </a:p>
          <a:p>
            <a:endParaRPr lang="en-US" sz="2400" dirty="0"/>
          </a:p>
          <a:p>
            <a:endParaRPr lang="en-US" sz="2400" dirty="0"/>
          </a:p>
          <a:p>
            <a:pPr marL="0" indent="0">
              <a:buNone/>
            </a:pPr>
            <a:endParaRPr lang="en-US" sz="2400" dirty="0"/>
          </a:p>
          <a:p>
            <a:pPr marL="0" indent="0">
              <a:spcBef>
                <a:spcPts val="0"/>
              </a:spcBef>
              <a:buNone/>
            </a:pPr>
            <a:endParaRPr lang="en-US" sz="2400" dirty="0"/>
          </a:p>
          <a:p>
            <a:pPr marL="0" indent="0">
              <a:spcBef>
                <a:spcPts val="0"/>
              </a:spcBef>
              <a:buNone/>
            </a:pPr>
            <a:r>
              <a:rPr lang="en-US" sz="2000" dirty="0"/>
              <a:t>*Questions or concerns please contact NCGA: 636-733-5512</a:t>
            </a:r>
            <a:endParaRPr lang="en-US" sz="2000" u="sng" dirty="0"/>
          </a:p>
        </p:txBody>
      </p:sp>
    </p:spTree>
    <p:extLst>
      <p:ext uri="{BB962C8B-B14F-4D97-AF65-F5344CB8AC3E}">
        <p14:creationId xmlns:p14="http://schemas.microsoft.com/office/powerpoint/2010/main" val="2225061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Field Requirements – Pre-Harvest Inspection</a:t>
            </a:r>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a:xfrm>
            <a:off x="838200" y="1828800"/>
            <a:ext cx="10515600" cy="4348163"/>
          </a:xfrm>
        </p:spPr>
        <p:txBody>
          <a:bodyPr/>
          <a:lstStyle/>
          <a:p>
            <a:pPr marL="0" indent="0">
              <a:buNone/>
            </a:pPr>
            <a:r>
              <a:rPr lang="en-US" sz="2000" dirty="0"/>
              <a:t>The contest plot must be 10 continuous acres of the same hybrid brand and hybrid number and may be any shape. </a:t>
            </a:r>
          </a:p>
          <a:p>
            <a:pPr marL="0" indent="0">
              <a:buNone/>
            </a:pPr>
            <a:endParaRPr lang="en-US" sz="600" dirty="0"/>
          </a:p>
          <a:p>
            <a:pPr marL="0" indent="0">
              <a:buNone/>
            </a:pPr>
            <a:r>
              <a:rPr lang="en-US" sz="2000" dirty="0"/>
              <a:t>Supervisor must inspect the field conditions to determine that tillage practice meets the class qualification.</a:t>
            </a:r>
          </a:p>
          <a:p>
            <a:pPr marL="0" indent="0">
              <a:buNone/>
            </a:pPr>
            <a:endParaRPr lang="en-US" sz="600" dirty="0"/>
          </a:p>
          <a:p>
            <a:pPr marL="0" indent="0">
              <a:buNone/>
            </a:pPr>
            <a:r>
              <a:rPr lang="en-US" sz="2000" dirty="0"/>
              <a:t>All end rows/turning rows and the equal number of outermost rows on each side of the field cannot be a part of the harvested area.</a:t>
            </a:r>
          </a:p>
          <a:p>
            <a:pPr marL="0" indent="0">
              <a:buNone/>
            </a:pPr>
            <a:endParaRPr lang="en-US" sz="600" dirty="0"/>
          </a:p>
          <a:p>
            <a:pPr marL="0" indent="0">
              <a:buNone/>
            </a:pPr>
            <a:r>
              <a:rPr lang="en-US" sz="2000" dirty="0"/>
              <a:t>Have the operator run the combine and transfer auger empty to ensure there is no corn present prior to harvesting the contest plot.</a:t>
            </a:r>
          </a:p>
          <a:p>
            <a:pPr marL="0" indent="0">
              <a:buNone/>
            </a:pPr>
            <a:endParaRPr lang="en-US" sz="600" dirty="0"/>
          </a:p>
          <a:p>
            <a:pPr marL="0" indent="0">
              <a:buNone/>
            </a:pPr>
            <a:r>
              <a:rPr lang="en-US" sz="2000" dirty="0"/>
              <a:t>Check and confirm all trucks are empty prior to harvesting the contest plot.</a:t>
            </a:r>
          </a:p>
          <a:p>
            <a:endParaRPr lang="en-US" sz="2400" dirty="0"/>
          </a:p>
          <a:p>
            <a:endParaRPr lang="en-US" sz="2400" dirty="0"/>
          </a:p>
          <a:p>
            <a:endParaRPr lang="en-US" sz="2400" dirty="0"/>
          </a:p>
          <a:p>
            <a:pPr marL="0" indent="0">
              <a:spcBef>
                <a:spcPts val="0"/>
              </a:spcBef>
              <a:buNone/>
            </a:pPr>
            <a:endParaRPr lang="en-US" sz="2400" dirty="0"/>
          </a:p>
        </p:txBody>
      </p:sp>
    </p:spTree>
    <p:extLst>
      <p:ext uri="{BB962C8B-B14F-4D97-AF65-F5344CB8AC3E}">
        <p14:creationId xmlns:p14="http://schemas.microsoft.com/office/powerpoint/2010/main" val="2137850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6AC6A46-AAE6-4C58-9DE9-F78924FF36A9}"/>
              </a:ext>
            </a:extLst>
          </p:cNvPr>
          <p:cNvPicPr>
            <a:picLocks noChangeAspect="1"/>
          </p:cNvPicPr>
          <p:nvPr/>
        </p:nvPicPr>
        <p:blipFill>
          <a:blip r:embed="rId2"/>
          <a:stretch>
            <a:fillRect/>
          </a:stretch>
        </p:blipFill>
        <p:spPr>
          <a:xfrm>
            <a:off x="2593674" y="195532"/>
            <a:ext cx="7125419" cy="6504317"/>
          </a:xfrm>
          <a:prstGeom prst="rect">
            <a:avLst/>
          </a:prstGeom>
        </p:spPr>
      </p:pic>
    </p:spTree>
    <p:extLst>
      <p:ext uri="{BB962C8B-B14F-4D97-AF65-F5344CB8AC3E}">
        <p14:creationId xmlns:p14="http://schemas.microsoft.com/office/powerpoint/2010/main" val="1665951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Measuring</a:t>
            </a:r>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a:xfrm>
            <a:off x="697523" y="1879674"/>
            <a:ext cx="10515600" cy="4262120"/>
          </a:xfrm>
        </p:spPr>
        <p:txBody>
          <a:bodyPr/>
          <a:lstStyle/>
          <a:p>
            <a:pPr marL="0" indent="0">
              <a:buNone/>
            </a:pPr>
            <a:r>
              <a:rPr lang="en-US" sz="2000" dirty="0"/>
              <a:t>The plot being harvested must be measured to determine its area. All measurements must be made with one of the following: </a:t>
            </a:r>
          </a:p>
          <a:p>
            <a:pPr marL="0" indent="0">
              <a:buNone/>
            </a:pPr>
            <a:r>
              <a:rPr lang="en-US" sz="2000" b="1" dirty="0"/>
              <a:t>Tape</a:t>
            </a:r>
          </a:p>
          <a:p>
            <a:pPr marL="0" indent="0">
              <a:buNone/>
            </a:pPr>
            <a:endParaRPr lang="en-US" sz="600" dirty="0"/>
          </a:p>
          <a:p>
            <a:pPr marL="0" indent="0">
              <a:buNone/>
            </a:pPr>
            <a:r>
              <a:rPr lang="en-US" sz="2000" b="1" dirty="0"/>
              <a:t>Chain</a:t>
            </a:r>
          </a:p>
          <a:p>
            <a:pPr marL="0" indent="0">
              <a:buNone/>
            </a:pPr>
            <a:endParaRPr lang="en-US" sz="600" dirty="0"/>
          </a:p>
          <a:p>
            <a:pPr marL="0" indent="0">
              <a:buNone/>
            </a:pPr>
            <a:r>
              <a:rPr lang="en-US" sz="2000" b="1" dirty="0"/>
              <a:t>Measuring wheel </a:t>
            </a:r>
            <a:r>
              <a:rPr lang="en-US" sz="2000" dirty="0"/>
              <a:t>- Confirm the wheel is calibrated! The measuring wheel can only be used when walking it. </a:t>
            </a:r>
          </a:p>
          <a:p>
            <a:pPr marL="0" indent="0">
              <a:buNone/>
            </a:pPr>
            <a:endParaRPr lang="en-US" sz="600" dirty="0"/>
          </a:p>
          <a:p>
            <a:pPr marL="0" indent="0">
              <a:lnSpc>
                <a:spcPct val="100000"/>
              </a:lnSpc>
              <a:buNone/>
            </a:pPr>
            <a:r>
              <a:rPr lang="en-US" sz="2000" b="1" dirty="0"/>
              <a:t>Laser</a:t>
            </a:r>
            <a:r>
              <a:rPr lang="en-US" sz="2000" dirty="0"/>
              <a:t> (Only on straight &amp; flat fields)</a:t>
            </a:r>
          </a:p>
          <a:p>
            <a:endParaRPr lang="en-US" sz="2000" dirty="0"/>
          </a:p>
          <a:p>
            <a:pPr marL="0" indent="0" algn="ctr">
              <a:buNone/>
            </a:pPr>
            <a:r>
              <a:rPr lang="en-US" sz="2000" dirty="0"/>
              <a:t>*GPS systems ARE NOT accepted as a measuring devise</a:t>
            </a:r>
          </a:p>
          <a:p>
            <a:pPr marL="0" indent="0">
              <a:spcBef>
                <a:spcPts val="0"/>
              </a:spcBef>
              <a:buNone/>
            </a:pPr>
            <a:endParaRPr lang="en-US" sz="2400" dirty="0"/>
          </a:p>
        </p:txBody>
      </p:sp>
    </p:spTree>
    <p:extLst>
      <p:ext uri="{BB962C8B-B14F-4D97-AF65-F5344CB8AC3E}">
        <p14:creationId xmlns:p14="http://schemas.microsoft.com/office/powerpoint/2010/main" val="3461222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Supervisors must be present during:</a:t>
            </a:r>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p:txBody>
          <a:bodyPr/>
          <a:lstStyle/>
          <a:p>
            <a:pPr marL="0" indent="0">
              <a:buNone/>
            </a:pPr>
            <a:r>
              <a:rPr lang="en-US" sz="2000" b="1" dirty="0"/>
              <a:t>Harvesting </a:t>
            </a:r>
            <a:r>
              <a:rPr lang="en-US" sz="2000" dirty="0"/>
              <a:t>– length of each pass and number of rows harvested documented by the supervisor containing supervisor’s signature</a:t>
            </a:r>
          </a:p>
          <a:p>
            <a:pPr marL="0" indent="0">
              <a:buNone/>
            </a:pPr>
            <a:endParaRPr lang="en-US" sz="2000" dirty="0"/>
          </a:p>
          <a:p>
            <a:pPr marL="0" indent="0">
              <a:buNone/>
            </a:pPr>
            <a:r>
              <a:rPr lang="en-US" sz="2000" b="1" dirty="0"/>
              <a:t>Transporting</a:t>
            </a:r>
          </a:p>
          <a:p>
            <a:pPr marL="0" indent="0">
              <a:buNone/>
            </a:pPr>
            <a:endParaRPr lang="en-US" sz="2000" dirty="0"/>
          </a:p>
          <a:p>
            <a:pPr marL="0" indent="0">
              <a:buNone/>
            </a:pPr>
            <a:r>
              <a:rPr lang="en-US" sz="2000" b="1" dirty="0"/>
              <a:t>Weighing</a:t>
            </a:r>
            <a:r>
              <a:rPr lang="en-US" sz="2000" dirty="0"/>
              <a:t> – supervisor must sign the weight ticket containing the gross, tare and moisture readings of the contest plot</a:t>
            </a:r>
          </a:p>
          <a:p>
            <a:pPr marL="0" indent="0">
              <a:buNone/>
            </a:pPr>
            <a:endParaRPr lang="en-US" sz="2000" dirty="0"/>
          </a:p>
          <a:p>
            <a:pPr marL="0" indent="0" algn="ctr">
              <a:buNone/>
            </a:pPr>
            <a:endParaRPr lang="en-US" sz="200" dirty="0"/>
          </a:p>
          <a:p>
            <a:pPr marL="0" indent="0" algn="ctr">
              <a:buNone/>
            </a:pPr>
            <a:r>
              <a:rPr lang="en-US" sz="2000" dirty="0"/>
              <a:t>*The supervisor is responsible for recording all computations and field measurements.</a:t>
            </a:r>
          </a:p>
          <a:p>
            <a:pPr marL="0" indent="0">
              <a:spcBef>
                <a:spcPts val="0"/>
              </a:spcBef>
              <a:buNone/>
            </a:pPr>
            <a:endParaRPr lang="en-US" sz="2400" dirty="0"/>
          </a:p>
        </p:txBody>
      </p:sp>
    </p:spTree>
    <p:extLst>
      <p:ext uri="{BB962C8B-B14F-4D97-AF65-F5344CB8AC3E}">
        <p14:creationId xmlns:p14="http://schemas.microsoft.com/office/powerpoint/2010/main" val="1680827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33402E-C8BE-4370-B778-1BD19431ED98}"/>
              </a:ext>
            </a:extLst>
          </p:cNvPr>
          <p:cNvSpPr>
            <a:spLocks noGrp="1"/>
          </p:cNvSpPr>
          <p:nvPr>
            <p:ph type="title"/>
          </p:nvPr>
        </p:nvSpPr>
        <p:spPr/>
        <p:txBody>
          <a:bodyPr/>
          <a:lstStyle/>
          <a:p>
            <a:pPr algn="ctr"/>
            <a:r>
              <a:rPr lang="en-US" dirty="0"/>
              <a:t>Harvesting the Plot</a:t>
            </a:r>
          </a:p>
        </p:txBody>
      </p:sp>
      <p:sp>
        <p:nvSpPr>
          <p:cNvPr id="5" name="Content Placeholder 4">
            <a:extLst>
              <a:ext uri="{FF2B5EF4-FFF2-40B4-BE49-F238E27FC236}">
                <a16:creationId xmlns:a16="http://schemas.microsoft.com/office/drawing/2014/main" id="{18B27E82-ED89-4667-AA87-D67527204C9C}"/>
              </a:ext>
            </a:extLst>
          </p:cNvPr>
          <p:cNvSpPr>
            <a:spLocks noGrp="1"/>
          </p:cNvSpPr>
          <p:nvPr>
            <p:ph idx="1"/>
          </p:nvPr>
        </p:nvSpPr>
        <p:spPr/>
        <p:txBody>
          <a:bodyPr/>
          <a:lstStyle/>
          <a:p>
            <a:pPr marL="0" indent="0">
              <a:spcBef>
                <a:spcPts val="0"/>
              </a:spcBef>
              <a:buNone/>
            </a:pPr>
            <a:r>
              <a:rPr lang="en-US" sz="2000" dirty="0"/>
              <a:t>Harvest 1.25 acres or more with one supervisor present to sign all required documents. If the harvest yields 325.000 </a:t>
            </a:r>
            <a:r>
              <a:rPr lang="en-US" sz="2000" dirty="0" err="1"/>
              <a:t>bu</a:t>
            </a:r>
            <a:r>
              <a:rPr lang="en-US" sz="2000" dirty="0"/>
              <a:t>/ac or greater, a recheck is required with two supervisors present to both sign off on the recheck documents.</a:t>
            </a:r>
          </a:p>
          <a:p>
            <a:pPr marL="0" indent="0">
              <a:spcBef>
                <a:spcPts val="0"/>
              </a:spcBef>
              <a:buNone/>
            </a:pPr>
            <a:endParaRPr lang="en-US" sz="2000" dirty="0"/>
          </a:p>
          <a:p>
            <a:pPr marL="0" indent="0">
              <a:spcBef>
                <a:spcPts val="0"/>
              </a:spcBef>
              <a:buNone/>
            </a:pPr>
            <a:endParaRPr lang="en-US" sz="2000" dirty="0"/>
          </a:p>
          <a:p>
            <a:pPr marL="0" indent="0">
              <a:spcBef>
                <a:spcPts val="0"/>
              </a:spcBef>
              <a:buNone/>
            </a:pPr>
            <a:r>
              <a:rPr lang="en-US" sz="1700" b="1" dirty="0"/>
              <a:t>Harvest pattern example:</a:t>
            </a:r>
          </a:p>
          <a:p>
            <a:pPr marL="0" indent="0">
              <a:spcBef>
                <a:spcPts val="0"/>
              </a:spcBef>
              <a:buNone/>
            </a:pPr>
            <a:r>
              <a:rPr lang="en-US" sz="1700" dirty="0"/>
              <a:t>Four-row harvester	Harvest four rows, skip twelve, harvest four, skip twelve, repeat as needed</a:t>
            </a:r>
          </a:p>
          <a:p>
            <a:pPr marL="0" indent="0">
              <a:spcBef>
                <a:spcPts val="0"/>
              </a:spcBef>
              <a:buNone/>
            </a:pPr>
            <a:r>
              <a:rPr lang="en-US" sz="1700" dirty="0"/>
              <a:t>Six-row harvester	Harvest six rows, skip eighteen, harvest six, skip eighteen, repeat as needed</a:t>
            </a:r>
          </a:p>
          <a:p>
            <a:pPr marL="0" indent="0">
              <a:spcBef>
                <a:spcPts val="0"/>
              </a:spcBef>
              <a:buNone/>
            </a:pPr>
            <a:r>
              <a:rPr lang="en-US" sz="1700" dirty="0"/>
              <a:t>Eight-row harvester	Harvest eight rows, skip twenty-four, harvest eight, skip twenty-four, repeat as needed</a:t>
            </a:r>
          </a:p>
          <a:p>
            <a:pPr marL="0" indent="0">
              <a:spcBef>
                <a:spcPts val="0"/>
              </a:spcBef>
              <a:buNone/>
            </a:pPr>
            <a:endParaRPr lang="en-US" sz="2000" dirty="0"/>
          </a:p>
          <a:p>
            <a:pPr marL="0" indent="0">
              <a:spcBef>
                <a:spcPts val="0"/>
              </a:spcBef>
              <a:buNone/>
            </a:pPr>
            <a:endParaRPr lang="en-US" sz="2000" dirty="0"/>
          </a:p>
          <a:p>
            <a:pPr marL="0" indent="0">
              <a:spcBef>
                <a:spcPts val="0"/>
              </a:spcBef>
              <a:buNone/>
            </a:pPr>
            <a:endParaRPr lang="en-US" sz="1600" b="1" dirty="0"/>
          </a:p>
        </p:txBody>
      </p:sp>
    </p:spTree>
    <p:extLst>
      <p:ext uri="{BB962C8B-B14F-4D97-AF65-F5344CB8AC3E}">
        <p14:creationId xmlns:p14="http://schemas.microsoft.com/office/powerpoint/2010/main" val="391105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93000"/>
                <a:satMod val="150000"/>
                <a:shade val="98000"/>
                <a:lumMod val="102000"/>
              </a:schemeClr>
            </a:gs>
            <a:gs pos="93000">
              <a:schemeClr val="bg1">
                <a:tint val="98000"/>
                <a:satMod val="130000"/>
                <a:shade val="90000"/>
                <a:lumMod val="103000"/>
                <a:alpha val="32000"/>
              </a:schemeClr>
            </a:gs>
            <a:gs pos="100000">
              <a:schemeClr val="bg1">
                <a:shade val="63000"/>
                <a:satMod val="120000"/>
              </a:schemeClr>
            </a:gs>
          </a:gsLst>
          <a:lin ang="5400000" scaled="0"/>
          <a:tileRect/>
        </a:gra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04BC739-6CF1-4EE3-8D74-860E680854FC}"/>
              </a:ext>
            </a:extLst>
          </p:cNvPr>
          <p:cNvPicPr>
            <a:picLocks noChangeAspect="1"/>
          </p:cNvPicPr>
          <p:nvPr/>
        </p:nvPicPr>
        <p:blipFill>
          <a:blip r:embed="rId2"/>
          <a:stretch>
            <a:fillRect/>
          </a:stretch>
        </p:blipFill>
        <p:spPr>
          <a:xfrm>
            <a:off x="2829464" y="161025"/>
            <a:ext cx="6826370" cy="6567579"/>
          </a:xfrm>
          <a:prstGeom prst="rect">
            <a:avLst/>
          </a:prstGeom>
        </p:spPr>
      </p:pic>
    </p:spTree>
    <p:extLst>
      <p:ext uri="{BB962C8B-B14F-4D97-AF65-F5344CB8AC3E}">
        <p14:creationId xmlns:p14="http://schemas.microsoft.com/office/powerpoint/2010/main" val="1481202373"/>
      </p:ext>
    </p:extLst>
  </p:cSld>
  <p:clrMapOvr>
    <a:masterClrMapping/>
  </p:clrMapOvr>
</p:sld>
</file>

<file path=ppt/theme/theme1.xml><?xml version="1.0" encoding="utf-8"?>
<a:theme xmlns:a="http://schemas.openxmlformats.org/drawingml/2006/main" name="NCGA 2017">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CGA 2017" id="{E6F6FB5A-D64C-49EA-B3FB-286EA7A27420}" vid="{24618856-170A-410D-A643-F35C40CB6F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872</Words>
  <Application>Microsoft Office PowerPoint</Application>
  <PresentationFormat>Widescreen</PresentationFormat>
  <Paragraphs>92</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NCGA 2017</vt:lpstr>
      <vt:lpstr>Welcome to the National Corn Yield Contest Supervisor Guide</vt:lpstr>
      <vt:lpstr>Welcome to the National Corn Yield Contest Supervisor Guide</vt:lpstr>
      <vt:lpstr>Supervisor Qualifications</vt:lpstr>
      <vt:lpstr>Field Requirements – Pre-Harvest Inspection</vt:lpstr>
      <vt:lpstr>PowerPoint Presentation</vt:lpstr>
      <vt:lpstr>Measuring</vt:lpstr>
      <vt:lpstr>Supervisors must be present during:</vt:lpstr>
      <vt:lpstr>Harvesting the Plot</vt:lpstr>
      <vt:lpstr>PowerPoint Presentation</vt:lpstr>
      <vt:lpstr>Calculating Yield Requirements</vt:lpstr>
      <vt:lpstr>PowerPoint Presentation</vt:lpstr>
      <vt:lpstr>Moisture testing</vt:lpstr>
      <vt:lpstr>Harvesting the ReCheck</vt:lpstr>
      <vt:lpstr>Entering the Harvest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National Corn Yield Contest Supervisor Training Program</dc:title>
  <dc:creator>Linda Lambur</dc:creator>
  <cp:lastModifiedBy>Linda Lambur</cp:lastModifiedBy>
  <cp:revision>12</cp:revision>
  <dcterms:created xsi:type="dcterms:W3CDTF">2019-08-12T20:29:18Z</dcterms:created>
  <dcterms:modified xsi:type="dcterms:W3CDTF">2020-10-19T16:35:12Z</dcterms:modified>
</cp:coreProperties>
</file>